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02826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39769"/>
            <a:ext cx="4336819" cy="17620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9-14 м/с. Температура воздуха ночью 4-6, днем 21-23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26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11-13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338931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58406</TotalTime>
  <Words>638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8131</cp:revision>
  <cp:lastPrinted>2025-08-12T06:13:34Z</cp:lastPrinted>
  <dcterms:created xsi:type="dcterms:W3CDTF">2018-03-27T06:03:00Z</dcterms:created>
  <dcterms:modified xsi:type="dcterms:W3CDTF">2026-05-24T06:33:04Z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